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</p:sldIdLst>
  <p:sldSz cx="7772400" cy="10058400"/>
  <p:notesSz cx="9388475" cy="7102475"/>
  <p:embeddedFontLs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18" autoAdjust="0"/>
    <p:restoredTop sz="94660"/>
  </p:normalViewPr>
  <p:slideViewPr>
    <p:cSldViewPr snapToGrid="0" showGuides="1">
      <p:cViewPr varScale="1">
        <p:scale>
          <a:sx n="31" d="100"/>
          <a:sy n="31" d="100"/>
        </p:scale>
        <p:origin x="1608" y="5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4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4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7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6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0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6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3D6A-7933-42EE-9B72-B4C3FCDD9C5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9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FD17C02-7C70-4F96-9147-397E10EEE773}"/>
              </a:ext>
            </a:extLst>
          </p:cNvPr>
          <p:cNvSpPr/>
          <p:nvPr/>
        </p:nvSpPr>
        <p:spPr>
          <a:xfrm>
            <a:off x="423399" y="1946372"/>
            <a:ext cx="6855215" cy="1500496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BA52F36-AB74-4BBC-A85A-4B77DDED9AE8}"/>
              </a:ext>
            </a:extLst>
          </p:cNvPr>
          <p:cNvSpPr/>
          <p:nvPr/>
        </p:nvSpPr>
        <p:spPr>
          <a:xfrm>
            <a:off x="383075" y="3628281"/>
            <a:ext cx="6923553" cy="5802933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DC551D8-0727-43C3-8A78-1CBE77062672}"/>
              </a:ext>
            </a:extLst>
          </p:cNvPr>
          <p:cNvSpPr/>
          <p:nvPr/>
        </p:nvSpPr>
        <p:spPr>
          <a:xfrm flipV="1">
            <a:off x="374699" y="9537327"/>
            <a:ext cx="6903915" cy="45719"/>
          </a:xfrm>
          <a:prstGeom prst="roundRect">
            <a:avLst>
              <a:gd name="adj" fmla="val 23389"/>
            </a:avLst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C916FA9-0079-4161-86F4-4E6CA9D28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187062"/>
              </p:ext>
            </p:extLst>
          </p:nvPr>
        </p:nvGraphicFramePr>
        <p:xfrm>
          <a:off x="198861" y="3446868"/>
          <a:ext cx="7284528" cy="6292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505">
                  <a:extLst>
                    <a:ext uri="{9D8B030D-6E8A-4147-A177-3AD203B41FA5}">
                      <a16:colId xmlns:a16="http://schemas.microsoft.com/office/drawing/2014/main" val="790954970"/>
                    </a:ext>
                  </a:extLst>
                </a:gridCol>
                <a:gridCol w="5425023">
                  <a:extLst>
                    <a:ext uri="{9D8B030D-6E8A-4147-A177-3AD203B41FA5}">
                      <a16:colId xmlns:a16="http://schemas.microsoft.com/office/drawing/2014/main" val="2314856713"/>
                    </a:ext>
                  </a:extLst>
                </a:gridCol>
              </a:tblGrid>
              <a:tr h="1537272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I station Reading- complete 40 minutes this week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I station Math- complete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 40 minutes this week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729572"/>
                  </a:ext>
                </a:extLst>
              </a:tr>
              <a:tr h="1108101">
                <a:tc>
                  <a:txBody>
                    <a:bodyPr/>
                    <a:lstStyle/>
                    <a:p>
                      <a:pPr marL="0" marR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035029"/>
                  </a:ext>
                </a:extLst>
              </a:tr>
              <a:tr h="114460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                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Math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Count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 to 100 by 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1s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, 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5s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 and 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10s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 everyday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Write numbers 1-30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Make 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AAB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 patterns using shapes i.e. triangle, triangle, square, triangle, triangle, square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Identify all 2D and 3D shapes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308225"/>
                  </a:ext>
                </a:extLst>
              </a:tr>
              <a:tr h="1251268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1268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               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545341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D1324005-84BD-46AD-B965-08413061AD73}"/>
              </a:ext>
            </a:extLst>
          </p:cNvPr>
          <p:cNvSpPr txBox="1"/>
          <p:nvPr/>
        </p:nvSpPr>
        <p:spPr>
          <a:xfrm>
            <a:off x="1787299" y="3574925"/>
            <a:ext cx="4139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Assignments for the Week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035130-4196-424B-A4C2-6D2927964494}"/>
              </a:ext>
            </a:extLst>
          </p:cNvPr>
          <p:cNvSpPr txBox="1"/>
          <p:nvPr/>
        </p:nvSpPr>
        <p:spPr>
          <a:xfrm>
            <a:off x="4456230" y="1970625"/>
            <a:ext cx="28503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  A Note from </a:t>
            </a:r>
          </a:p>
          <a:p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   Your Teachers</a:t>
            </a:r>
          </a:p>
        </p:txBody>
      </p:sp>
      <p:sp>
        <p:nvSpPr>
          <p:cNvPr id="4" name="TextBox 3"/>
          <p:cNvSpPr txBox="1"/>
          <p:nvPr/>
        </p:nvSpPr>
        <p:spPr bwMode="white">
          <a:xfrm>
            <a:off x="149477" y="225423"/>
            <a:ext cx="7508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KG Always A Good Time" panose="02000505000000020003" pitchFamily="2" charset="0"/>
                <a:ea typeface="HelloBoomerang" panose="02000603000000000000" pitchFamily="2" charset="0"/>
              </a:rPr>
              <a:t>PreK</a:t>
            </a:r>
            <a:r>
              <a:rPr lang="en-US" sz="5400" dirty="0">
                <a:solidFill>
                  <a:schemeClr val="bg1"/>
                </a:solidFill>
                <a:latin typeface="KG Always A Good Time" panose="02000505000000020003" pitchFamily="2" charset="0"/>
                <a:ea typeface="HelloBoomerang" panose="02000603000000000000" pitchFamily="2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KG Blank Space Sketch" panose="02000000000000000000" pitchFamily="2" charset="0"/>
                <a:ea typeface="HelloEtchASketch" panose="02000603000000000000" pitchFamily="2" charset="0"/>
              </a:rPr>
              <a:t>News</a:t>
            </a:r>
            <a:endParaRPr lang="en-US" sz="6600" dirty="0">
              <a:solidFill>
                <a:schemeClr val="bg1"/>
              </a:solidFill>
              <a:latin typeface="KG Blank Space Sketch" panose="02000000000000000000" pitchFamily="2" charset="0"/>
              <a:ea typeface="HelloEtchASketch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766377" y="1329435"/>
            <a:ext cx="8095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                                                                                 </a:t>
            </a:r>
            <a:r>
              <a:rPr lang="en-US" sz="20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Week of:  April 20-24,  2020</a:t>
            </a:r>
            <a:endParaRPr lang="en-US" sz="1600" b="1" dirty="0">
              <a:latin typeface="KG Miss Kindy Chunky" panose="02000000000000000000" pitchFamily="2" charset="0"/>
              <a:ea typeface="HelloButtons" panose="02000603000000000000" pitchFamily="2" charset="0"/>
            </a:endParaRPr>
          </a:p>
        </p:txBody>
      </p:sp>
      <p:pic>
        <p:nvPicPr>
          <p:cNvPr id="10" name="Picture 9" descr="Screen Shot 2020-04-04 at 3.23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60" y="1715203"/>
            <a:ext cx="3614062" cy="1615034"/>
          </a:xfrm>
          <a:prstGeom prst="rect">
            <a:avLst/>
          </a:prstGeom>
        </p:spPr>
      </p:pic>
      <p:pic>
        <p:nvPicPr>
          <p:cNvPr id="30" name="Picture 29" descr="Screen Shot 2020-04-04 at 3.12.2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5" y="4018155"/>
            <a:ext cx="859169" cy="7078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0342" y="4939043"/>
            <a:ext cx="1661875" cy="376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Miss Kindergarten" panose="02000000000000000000" pitchFamily="2" charset="0"/>
                <a:ea typeface="HelloAnnie" panose="02000603000000000000" pitchFamily="2" charset="0"/>
              </a:rPr>
              <a:t>       </a:t>
            </a:r>
            <a:r>
              <a:rPr lang="en-US" sz="1600" b="1" dirty="0">
                <a:latin typeface="KG Miss Kindergarten" panose="02000000000000000000" pitchFamily="2" charset="0"/>
                <a:ea typeface="HelloAnnie" panose="02000603000000000000" pitchFamily="2" charset="0"/>
              </a:rPr>
              <a:t>Reading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6174" y="5763840"/>
            <a:ext cx="2120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ergarten" panose="02000000000000000000" pitchFamily="2" charset="0"/>
                <a:ea typeface="HelloAnnie" panose="02000603000000000000" pitchFamily="2" charset="0"/>
              </a:rPr>
              <a:t>Writing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2293" y="4217786"/>
            <a:ext cx="1614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ergarten" panose="02000000000000000000" pitchFamily="2" charset="0"/>
                <a:ea typeface="HelloAnnie" panose="02000603000000000000" pitchFamily="2" charset="0"/>
              </a:rPr>
              <a:t>Computer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69355" y="4587177"/>
            <a:ext cx="49489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Book: A Tree For All Seasons  read by Shellie Watkins-YouTube</a:t>
            </a:r>
          </a:p>
          <a:p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Book: What Makes the Seasons? read by Fun2Learn-YouTube Discuss the 4 seasons and what happens in each</a:t>
            </a:r>
            <a:r>
              <a:rPr lang="en-US" dirty="0">
                <a:latin typeface="KG Miss Kindergarten" panose="02000000000000000000" pitchFamily="2" charset="0"/>
                <a:ea typeface="HelloAnnie" panose="02000603000000000000" pitchFamily="2" charset="0"/>
              </a:rPr>
              <a:t>.</a:t>
            </a:r>
          </a:p>
          <a:p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Sing along: Seasons Song by </a:t>
            </a:r>
            <a:r>
              <a:rPr lang="en-US" sz="1200" dirty="0" err="1">
                <a:latin typeface="KG Miss Kindergarten" panose="02000000000000000000" pitchFamily="2" charset="0"/>
                <a:ea typeface="HelloAnnie" panose="02000603000000000000" pitchFamily="2" charset="0"/>
              </a:rPr>
              <a:t>HaveFunTeaching</a:t>
            </a: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-YouTube and         The Four seasons by </a:t>
            </a:r>
            <a:r>
              <a:rPr lang="en-US" sz="1200" dirty="0" err="1">
                <a:latin typeface="KG Miss Kindergarten" panose="02000000000000000000" pitchFamily="2" charset="0"/>
                <a:ea typeface="HelloAnnie" panose="02000603000000000000" pitchFamily="2" charset="0"/>
              </a:rPr>
              <a:t>ABCMouse</a:t>
            </a: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-YouTube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25560" y="5681970"/>
            <a:ext cx="5593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KG Miss Kindergarten" panose="02000000000000000000" pitchFamily="2" charset="0"/>
                <a:ea typeface="HelloAnnie" panose="02000603000000000000" pitchFamily="2" charset="0"/>
              </a:rPr>
              <a:t> </a:t>
            </a: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Write first and last name. 4x each. </a:t>
            </a:r>
          </a:p>
          <a:p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 Write the alphabet, point to letters and say its sound.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63573" y="7228250"/>
            <a:ext cx="5377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77240">
              <a:defRPr/>
            </a:pPr>
            <a:r>
              <a:rPr lang="en-US" sz="1200" b="1" dirty="0">
                <a:latin typeface="KG Miss Kindergarten" panose="02000000000000000000" pitchFamily="2" charset="0"/>
                <a:ea typeface="HelloAnnie" panose="02000603000000000000" pitchFamily="2" charset="0"/>
              </a:rPr>
              <a:t>4Seasons:</a:t>
            </a: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 Divide paper into 4 quadrants. Label each with the a season. Draw a picture for each season. </a:t>
            </a:r>
          </a:p>
          <a:p>
            <a:pPr lvl="0" defTabSz="777240">
              <a:defRPr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Dictate a sentence about your favorite season.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3143" y="7228250"/>
            <a:ext cx="121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Miss Kindergarten" panose="02000000000000000000" pitchFamily="2" charset="0"/>
                <a:ea typeface="HelloAnnie" panose="02000603000000000000" pitchFamily="2" charset="0"/>
              </a:rPr>
              <a:t> </a:t>
            </a:r>
            <a:r>
              <a:rPr lang="en-US" sz="1600" b="1" dirty="0">
                <a:latin typeface="KG Miss Kindergarten" panose="02000000000000000000" pitchFamily="2" charset="0"/>
                <a:ea typeface="HelloAnnie" panose="02000603000000000000" pitchFamily="2" charset="0"/>
              </a:rPr>
              <a:t>Science</a:t>
            </a:r>
          </a:p>
        </p:txBody>
      </p:sp>
      <p:pic>
        <p:nvPicPr>
          <p:cNvPr id="9" name="Picture 8" descr="Screen Shot 2020-04-05 at 11.32.2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44" y="7761353"/>
            <a:ext cx="783903" cy="9564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03396" y="8153341"/>
            <a:ext cx="12385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ergarten" panose="02000000000000000000" pitchFamily="2" charset="0"/>
                <a:ea typeface="HelloAnnie" panose="02000603000000000000" pitchFamily="2" charset="0"/>
              </a:rPr>
              <a:t>Social </a:t>
            </a:r>
          </a:p>
          <a:p>
            <a:pPr algn="ctr"/>
            <a:r>
              <a:rPr lang="en-US" sz="1600" b="1" dirty="0">
                <a:latin typeface="KG Miss Kindergarten" panose="02000000000000000000" pitchFamily="2" charset="0"/>
                <a:ea typeface="HelloAnnie" panose="02000603000000000000" pitchFamily="2" charset="0"/>
              </a:rPr>
              <a:t>Studies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69355" y="7959137"/>
            <a:ext cx="5419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Practice saying “My mom/dad’s phone number is ______________.</a:t>
            </a:r>
          </a:p>
          <a:p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Practice this several times daily until memorized. 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191533" y="8749162"/>
            <a:ext cx="529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Take a pic of your child with the completed activity and send it to your teacher on </a:t>
            </a:r>
            <a:r>
              <a:rPr lang="en-US" b="1" dirty="0" err="1"/>
              <a:t>ClassDojo</a:t>
            </a:r>
            <a:r>
              <a:rPr lang="en-US" b="1" dirty="0"/>
              <a:t>!</a:t>
            </a:r>
          </a:p>
        </p:txBody>
      </p:sp>
      <p:pic>
        <p:nvPicPr>
          <p:cNvPr id="21" name="Picture 20" descr="Screen Shot 2020-04-05 at 11.55.47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76" y="8733482"/>
            <a:ext cx="611445" cy="925091"/>
          </a:xfrm>
          <a:prstGeom prst="rect">
            <a:avLst/>
          </a:prstGeom>
        </p:spPr>
      </p:pic>
      <p:pic>
        <p:nvPicPr>
          <p:cNvPr id="26" name="Picture 25" descr="Screen Shot 2020-04-05 at 12.06.12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64" y="8576686"/>
            <a:ext cx="1155700" cy="11602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7324" y="2528969"/>
            <a:ext cx="3251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oteworthy Light"/>
                <a:cs typeface="Noteworthy Light"/>
              </a:rPr>
              <a:t>We want to see you! Send us</a:t>
            </a:r>
          </a:p>
          <a:p>
            <a:r>
              <a:rPr lang="en-US" dirty="0">
                <a:latin typeface="Noteworthy Light"/>
                <a:cs typeface="Noteworthy Light"/>
              </a:rPr>
              <a:t> </a:t>
            </a:r>
            <a:r>
              <a:rPr lang="en-US" dirty="0" err="1">
                <a:latin typeface="Noteworthy Light"/>
                <a:cs typeface="Noteworthy Light"/>
              </a:rPr>
              <a:t>pics</a:t>
            </a:r>
            <a:r>
              <a:rPr lang="en-US" dirty="0">
                <a:latin typeface="Noteworthy Light"/>
                <a:cs typeface="Noteworthy Light"/>
              </a:rPr>
              <a:t> of you doing your work with a smile on your face</a:t>
            </a:r>
            <a:r>
              <a:rPr lang="en-US" dirty="0">
                <a:latin typeface="Noteworthy Light"/>
                <a:cs typeface="Noteworthy Light"/>
                <a:sym typeface="Wingdings"/>
              </a:rPr>
              <a:t></a:t>
            </a:r>
            <a:endParaRPr lang="en-US" dirty="0">
              <a:latin typeface="Noteworthy Light"/>
              <a:cs typeface="Noteworthy Light"/>
            </a:endParaRPr>
          </a:p>
        </p:txBody>
      </p:sp>
    </p:spTree>
    <p:extLst>
      <p:ext uri="{BB962C8B-B14F-4D97-AF65-F5344CB8AC3E}">
        <p14:creationId xmlns:p14="http://schemas.microsoft.com/office/powerpoint/2010/main" val="1213085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26AlphaSans"/>
                <a:cs typeface="K26AlphaSans"/>
              </a:rPr>
              <a:t>Page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20-04-05 at 7.05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584"/>
            <a:ext cx="7772400" cy="776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14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627</TotalTime>
  <Words>242</Words>
  <Application>Microsoft Office PowerPoint</Application>
  <PresentationFormat>Custom</PresentationFormat>
  <Paragraphs>38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7" baseType="lpstr">
      <vt:lpstr>Calibri Light</vt:lpstr>
      <vt:lpstr>Calibri</vt:lpstr>
      <vt:lpstr>KG Blank Space Sketch</vt:lpstr>
      <vt:lpstr>Wingdings</vt:lpstr>
      <vt:lpstr>HelloButtons</vt:lpstr>
      <vt:lpstr>Noteworthy Light</vt:lpstr>
      <vt:lpstr>KG Always A Good Time</vt:lpstr>
      <vt:lpstr>Arial</vt:lpstr>
      <vt:lpstr>KG Miss Kindy Chunky</vt:lpstr>
      <vt:lpstr>HelloAnnie</vt:lpstr>
      <vt:lpstr>K26AlphaSans</vt:lpstr>
      <vt:lpstr>HelloEtchASketch</vt:lpstr>
      <vt:lpstr>KG Miss Kindergarten</vt:lpstr>
      <vt:lpstr>HelloBoomerang</vt:lpstr>
      <vt:lpstr>Office Theme</vt:lpstr>
      <vt:lpstr>PowerPoint Presentation</vt:lpstr>
      <vt:lpstr>Page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Zenchyk</dc:creator>
  <cp:lastModifiedBy>JASON C ELLIS</cp:lastModifiedBy>
  <cp:revision>48</cp:revision>
  <cp:lastPrinted>2018-11-01T16:30:51Z</cp:lastPrinted>
  <dcterms:created xsi:type="dcterms:W3CDTF">2016-10-11T18:59:43Z</dcterms:created>
  <dcterms:modified xsi:type="dcterms:W3CDTF">2020-04-23T16:13:53Z</dcterms:modified>
</cp:coreProperties>
</file>